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Экстренная муниципальная  психологическая служба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соответствии с письмом министерства образования Красноярского края от 17.02.2023 № 75-2045 и утвержденного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распоряжения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администрации города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Красноярска от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20.02.2014 № 56-р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Экстренная муниципальная психологическая служба является структурой, предназначенной для оказания экстренной психологической помощи детям, попавшим в трудную жизненную ситуацию, подвергшимся различным видам насилия, угрожающего их жизни и здоровью; семьям, оказавшимся в трудной жизненной ситуации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Состав специалистов Службы  экстренной муниципальной психологической помощи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521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ФИО специалиста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Организация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Руководитель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Юрков Дмитрий Владимирович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МАУ ЦППМиСП  «ЭГО»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директор ЦППМиСП «ЭГО», педагог психолог, руководитель Службы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Железнодорожный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Гуртовенко Галина Александровна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– психолог, заместитель руководителя службы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Центральный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Буглеева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Татьяна Валентиновна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Леонтьева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Татьяна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Пеонидовна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Иванова Татьяна Алексеевна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Абрамова Юлия Михайловна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Куницына Екатерина Александровна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МАУ ЦППМиСП  «ЭГО»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Димова Ольга Борисовна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Телефоны «горячей линии»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ЦППМиСП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8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2232248"/>
                <a:gridCol w="2448272"/>
                <a:gridCol w="2530624"/>
              </a:tblGrid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ЦППМиСП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 телефона «горячей линии»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Ж/дорожный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243-38-14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268-60-01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218-06-40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243-27-66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МАУ ЦППМиСП «ЭГО»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236-06-90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225-06-54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Центральный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200-14-24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</TotalTime>
  <Words>237</Words>
  <Application>Microsoft Office PowerPoint</Application>
  <PresentationFormat>Экран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Georgia</vt:lpstr>
      <vt:lpstr>Times New Roman</vt:lpstr>
      <vt:lpstr>Trebuchet MS</vt:lpstr>
      <vt:lpstr>Wingdings 2</vt:lpstr>
      <vt:lpstr>Городская</vt:lpstr>
      <vt:lpstr>Экстренная муниципальная  психологическая служба</vt:lpstr>
      <vt:lpstr>Презентация PowerPoint</vt:lpstr>
      <vt:lpstr>Состав специалистов Службы  экстренной муниципальной психологической помощи </vt:lpstr>
      <vt:lpstr>  Телефоны «горячей линии» ЦППМиСП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Экстренная муниципальная  психологическая служба</dc:title>
  <dc:creator>User</dc:creator>
  <cp:lastModifiedBy>Cso</cp:lastModifiedBy>
  <cp:revision>4</cp:revision>
  <dcterms:created xsi:type="dcterms:W3CDTF">2023-08-23T22:44:29Z</dcterms:created>
  <dcterms:modified xsi:type="dcterms:W3CDTF">2023-12-21T06:12:55Z</dcterms:modified>
</cp:coreProperties>
</file>